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2" r:id="rId6"/>
    <p:sldId id="259" r:id="rId7"/>
    <p:sldId id="260" r:id="rId8"/>
    <p:sldId id="261" r:id="rId9"/>
    <p:sldId id="263" r:id="rId10"/>
    <p:sldId id="264" r:id="rId11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2" autoAdjust="0"/>
  </p:normalViewPr>
  <p:slideViewPr>
    <p:cSldViewPr snapToGrid="0">
      <p:cViewPr varScale="1">
        <p:scale>
          <a:sx n="107" d="100"/>
          <a:sy n="107" d="100"/>
        </p:scale>
        <p:origin x="7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GB" sz="1862" b="0" i="0" u="none" strike="noStrike" kern="1200" cap="none" spc="50" baseline="0" noProof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noProof="0" dirty="0"/>
              <a:t>My Chart 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862" b="0" i="0" u="none" strike="noStrike" kern="1200" cap="none" spc="50" baseline="0" noProof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radarChart>
        <c:radarStyle val="fill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alpha val="69804"/>
              </a:schemeClr>
            </a:solidFill>
            <a:ln w="9525" cap="flat" cmpd="sng" algn="ctr">
              <a:solidFill>
                <a:schemeClr val="accent1">
                  <a:alpha val="69804"/>
                </a:schemeClr>
              </a:solidFill>
              <a:miter lim="800000"/>
            </a:ln>
            <a:effectLst>
              <a:glow rad="76200">
                <a:schemeClr val="accent1">
                  <a:satMod val="175000"/>
                  <a:alpha val="34000"/>
                </a:schemeClr>
              </a:glow>
            </a:effectLst>
          </c:spPr>
          <c:cat>
            <c:strRef>
              <c:f>Sheet1!$A$2:$A$6</c:f>
              <c:strCache>
                <c:ptCount val="5"/>
                <c:pt idx="0">
                  <c:v>05/01/20YY</c:v>
                </c:pt>
                <c:pt idx="1">
                  <c:v>06/01/20YY</c:v>
                </c:pt>
                <c:pt idx="2">
                  <c:v>07/01/20YY</c:v>
                </c:pt>
                <c:pt idx="3">
                  <c:v>08/01/20YY</c:v>
                </c:pt>
                <c:pt idx="4">
                  <c:v>09/01/20YY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EC-4312-AF99-DB721A41E61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>
                <a:alpha val="69804"/>
              </a:schemeClr>
            </a:solidFill>
            <a:ln w="9525" cap="flat" cmpd="sng" algn="ctr">
              <a:solidFill>
                <a:schemeClr val="accent2">
                  <a:alpha val="69804"/>
                </a:schemeClr>
              </a:solidFill>
              <a:miter lim="800000"/>
            </a:ln>
            <a:effectLst>
              <a:glow rad="76200">
                <a:schemeClr val="accent2">
                  <a:satMod val="175000"/>
                  <a:alpha val="34000"/>
                </a:schemeClr>
              </a:glow>
            </a:effectLst>
          </c:spPr>
          <c:cat>
            <c:strRef>
              <c:f>Sheet1!$A$2:$A$6</c:f>
              <c:strCache>
                <c:ptCount val="5"/>
                <c:pt idx="0">
                  <c:v>05/01/20YY</c:v>
                </c:pt>
                <c:pt idx="1">
                  <c:v>06/01/20YY</c:v>
                </c:pt>
                <c:pt idx="2">
                  <c:v>07/01/20YY</c:v>
                </c:pt>
                <c:pt idx="3">
                  <c:v>08/01/20YY</c:v>
                </c:pt>
                <c:pt idx="4">
                  <c:v>09/01/20YY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EC-4312-AF99-DB721A41E6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76041392"/>
        <c:axId val="776042376"/>
      </c:radarChart>
      <c:catAx>
        <c:axId val="7760413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6042376"/>
        <c:crosses val="autoZero"/>
        <c:auto val="1"/>
        <c:lblAlgn val="ctr"/>
        <c:lblOffset val="100"/>
        <c:noMultiLvlLbl val="0"/>
      </c:catAx>
      <c:valAx>
        <c:axId val="776042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6041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197" b="0" i="0" u="none" strike="noStrike" kern="1200" baseline="0" noProof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0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75000"/>
      </a:schemeClr>
    </cs:fontRef>
    <cs:spPr>
      <a:solidFill>
        <a:schemeClr val="dk1">
          <a:lumMod val="75000"/>
          <a:lumOff val="25000"/>
        </a:schemeClr>
      </a:solidFill>
      <a:ln>
        <a:solidFill>
          <a:schemeClr val="lt1">
            <a:lumMod val="75000"/>
          </a:schemeClr>
        </a:solidFill>
      </a:ln>
      <a:effectLst>
        <a:glow rad="63500">
          <a:schemeClr val="lt1">
            <a:lumMod val="75000"/>
            <a:alpha val="15000"/>
          </a:schemeClr>
        </a:glow>
      </a:effectLst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69804"/>
        </a:schemeClr>
      </a:solidFill>
      <a:ln w="9525" cap="flat" cmpd="sng" algn="ctr">
        <a:solidFill>
          <a:schemeClr val="phClr">
            <a:alpha val="69804"/>
          </a:schemeClr>
        </a:solidFill>
        <a:miter lim="800000"/>
      </a:ln>
      <a:effectLst>
        <a:glow rad="76200">
          <a:schemeClr val="phClr">
            <a:satMod val="175000"/>
            <a:alpha val="34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8575" cap="rnd">
        <a:solidFill>
          <a:schemeClr val="phClr"/>
        </a:solidFill>
      </a:ln>
      <a:effectLst>
        <a:glow rad="76200">
          <a:schemeClr val="phClr">
            <a:satMod val="175000"/>
            <a:alpha val="3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0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5A9632-4EB0-4862-92FF-00CF01BE2205}" type="doc">
      <dgm:prSet loTypeId="urn:microsoft.com/office/officeart/2018/5/layout/CenteredIconLabelDescriptionList" loCatId="other" qsTypeId="urn:microsoft.com/office/officeart/2005/8/quickstyle/simple3" qsCatId="simple" csTypeId="urn:microsoft.com/office/officeart/2018/5/colors/Iconchunking_neutralbg_accent1_2" csCatId="accent1" phldr="1"/>
      <dgm:spPr/>
    </dgm:pt>
    <dgm:pt modelId="{6AF39FF8-47D9-49AA-966D-A83086DA5755}" type="pres">
      <dgm:prSet presAssocID="{D75A9632-4EB0-4862-92FF-00CF01BE2205}" presName="root" presStyleCnt="0">
        <dgm:presLayoutVars>
          <dgm:dir/>
          <dgm:resizeHandles val="exact"/>
        </dgm:presLayoutVars>
      </dgm:prSet>
      <dgm:spPr/>
    </dgm:pt>
  </dgm:ptLst>
  <dgm:cxnLst>
    <dgm:cxn modelId="{8E0A6FFA-6594-4D6B-BA84-AD7817201E33}" type="presOf" srcId="{D75A9632-4EB0-4862-92FF-00CF01BE2205}" destId="{6AF39FF8-47D9-49AA-966D-A83086DA5755}" srcOrd="0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F0FB2EE-4143-43D1-817A-9730FE873531}" type="doc">
      <dgm:prSet loTypeId="urn:microsoft.com/office/officeart/2005/8/layout/bProcess4" loCatId="process" qsTypeId="urn:microsoft.com/office/officeart/2005/8/quickstyle/simple5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1A066BF7-810B-498E-9B71-4BE604C35145}">
      <dgm:prSet phldrT="[Text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en-US" dirty="0">
            <a:solidFill>
              <a:schemeClr val="bg1"/>
            </a:solidFill>
          </a:endParaRPr>
        </a:p>
      </dgm:t>
    </dgm:pt>
    <dgm:pt modelId="{551E2BC4-322B-4917-80F0-6F289DD131BD}" type="parTrans" cxnId="{87998FD1-A301-4733-9331-1795CC56534D}">
      <dgm:prSet/>
      <dgm:spPr/>
      <dgm:t>
        <a:bodyPr rtlCol="0"/>
        <a:lstStyle/>
        <a:p>
          <a:pPr rtl="0"/>
          <a:endParaRPr lang="en-US">
            <a:solidFill>
              <a:schemeClr val="tx1"/>
            </a:solidFill>
          </a:endParaRPr>
        </a:p>
      </dgm:t>
    </dgm:pt>
    <dgm:pt modelId="{BCD89840-710B-41CC-80E1-A699FA6BF644}" type="sibTrans" cxnId="{87998FD1-A301-4733-9331-1795CC56534D}">
      <dgm:prSet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endParaRPr lang="en-US">
            <a:solidFill>
              <a:schemeClr val="tx1"/>
            </a:solidFill>
          </a:endParaRPr>
        </a:p>
      </dgm:t>
    </dgm:pt>
    <dgm:pt modelId="{9252A2D7-ECD4-458F-B2BB-B6333EF341C4}">
      <dgm:prSet phldrT="[Text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en-US">
            <a:solidFill>
              <a:schemeClr val="bg1"/>
            </a:solidFill>
          </a:endParaRPr>
        </a:p>
      </dgm:t>
    </dgm:pt>
    <dgm:pt modelId="{311917B2-9CA5-4AEA-A561-283F36BA9267}" type="parTrans" cxnId="{0A72A02A-BAE1-48AC-B158-111E2F363615}">
      <dgm:prSet/>
      <dgm:spPr/>
      <dgm:t>
        <a:bodyPr rtlCol="0"/>
        <a:lstStyle/>
        <a:p>
          <a:pPr rtl="0"/>
          <a:endParaRPr lang="en-US">
            <a:solidFill>
              <a:schemeClr val="tx1"/>
            </a:solidFill>
          </a:endParaRPr>
        </a:p>
      </dgm:t>
    </dgm:pt>
    <dgm:pt modelId="{61B195D9-EB3C-4802-A6AB-664066A6DE01}" type="sibTrans" cxnId="{0A72A02A-BAE1-48AC-B158-111E2F363615}">
      <dgm:prSet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endParaRPr lang="en-US">
            <a:solidFill>
              <a:schemeClr val="tx1"/>
            </a:solidFill>
          </a:endParaRPr>
        </a:p>
      </dgm:t>
    </dgm:pt>
    <dgm:pt modelId="{E577C89B-FE67-4FD5-B67B-A9D2B5CF35FB}">
      <dgm:prSet phldrT="[Text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en-US">
            <a:solidFill>
              <a:schemeClr val="bg1"/>
            </a:solidFill>
          </a:endParaRPr>
        </a:p>
      </dgm:t>
    </dgm:pt>
    <dgm:pt modelId="{C1215F53-183B-4576-9940-C093E9334C1D}" type="parTrans" cxnId="{1EF02D92-F5CE-4D6F-8A0D-BEE4E9168B61}">
      <dgm:prSet/>
      <dgm:spPr/>
      <dgm:t>
        <a:bodyPr rtlCol="0"/>
        <a:lstStyle/>
        <a:p>
          <a:pPr rtl="0"/>
          <a:endParaRPr lang="en-US">
            <a:solidFill>
              <a:schemeClr val="tx1"/>
            </a:solidFill>
          </a:endParaRPr>
        </a:p>
      </dgm:t>
    </dgm:pt>
    <dgm:pt modelId="{895F126D-CBF0-4835-ACDB-7CA05B5379BC}" type="sibTrans" cxnId="{1EF02D92-F5CE-4D6F-8A0D-BEE4E9168B61}">
      <dgm:prSet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endParaRPr lang="en-US">
            <a:solidFill>
              <a:schemeClr val="tx1"/>
            </a:solidFill>
          </a:endParaRPr>
        </a:p>
      </dgm:t>
    </dgm:pt>
    <dgm:pt modelId="{7DB892B2-0E0D-420C-B451-7722D28313F7}">
      <dgm:prSet phldrT="[Text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en-US">
            <a:solidFill>
              <a:schemeClr val="bg1"/>
            </a:solidFill>
          </a:endParaRPr>
        </a:p>
      </dgm:t>
    </dgm:pt>
    <dgm:pt modelId="{76A5E238-62E3-48E2-B973-3966EC01419B}" type="parTrans" cxnId="{9C8D409F-E410-4D31-9461-8DF8B8961623}">
      <dgm:prSet/>
      <dgm:spPr/>
      <dgm:t>
        <a:bodyPr rtlCol="0"/>
        <a:lstStyle/>
        <a:p>
          <a:pPr rtl="0"/>
          <a:endParaRPr lang="en-US">
            <a:solidFill>
              <a:schemeClr val="tx1"/>
            </a:solidFill>
          </a:endParaRPr>
        </a:p>
      </dgm:t>
    </dgm:pt>
    <dgm:pt modelId="{5BF1F0BD-2C92-4CA1-93CD-3EA2E09F4EE2}" type="sibTrans" cxnId="{9C8D409F-E410-4D31-9461-8DF8B8961623}">
      <dgm:prSet/>
      <dgm:spPr/>
      <dgm:t>
        <a:bodyPr rtlCol="0"/>
        <a:lstStyle/>
        <a:p>
          <a:pPr rtl="0"/>
          <a:endParaRPr lang="en-US">
            <a:solidFill>
              <a:schemeClr val="tx1"/>
            </a:solidFill>
          </a:endParaRPr>
        </a:p>
      </dgm:t>
    </dgm:pt>
    <dgm:pt modelId="{E22D0B22-AAAD-4780-89CC-847BAD6F468F}" type="pres">
      <dgm:prSet presAssocID="{1F0FB2EE-4143-43D1-817A-9730FE873531}" presName="Name0" presStyleCnt="0">
        <dgm:presLayoutVars>
          <dgm:dir/>
          <dgm:resizeHandles/>
        </dgm:presLayoutVars>
      </dgm:prSet>
      <dgm:spPr/>
    </dgm:pt>
    <dgm:pt modelId="{4B311BFD-8EB7-46E9-A3B6-C5C47CFE6942}" type="pres">
      <dgm:prSet presAssocID="{1A066BF7-810B-498E-9B71-4BE604C35145}" presName="compNode" presStyleCnt="0"/>
      <dgm:spPr/>
    </dgm:pt>
    <dgm:pt modelId="{C8CF5390-16B5-4FC5-8640-64964D240785}" type="pres">
      <dgm:prSet presAssocID="{1A066BF7-810B-498E-9B71-4BE604C35145}" presName="dummyConnPt" presStyleCnt="0"/>
      <dgm:spPr/>
    </dgm:pt>
    <dgm:pt modelId="{4F4DBFEA-6993-43D2-8550-9C63128083EA}" type="pres">
      <dgm:prSet presAssocID="{1A066BF7-810B-498E-9B71-4BE604C35145}" presName="node" presStyleLbl="node1" presStyleIdx="0" presStyleCnt="4">
        <dgm:presLayoutVars>
          <dgm:bulletEnabled val="1"/>
        </dgm:presLayoutVars>
      </dgm:prSet>
      <dgm:spPr/>
    </dgm:pt>
    <dgm:pt modelId="{E28A262D-0B93-49C0-85A8-FF57875272C2}" type="pres">
      <dgm:prSet presAssocID="{BCD89840-710B-41CC-80E1-A699FA6BF644}" presName="sibTrans" presStyleLbl="bgSibTrans2D1" presStyleIdx="0" presStyleCnt="3"/>
      <dgm:spPr/>
    </dgm:pt>
    <dgm:pt modelId="{600DF6F0-DB20-44AB-A812-6F730F846214}" type="pres">
      <dgm:prSet presAssocID="{9252A2D7-ECD4-458F-B2BB-B6333EF341C4}" presName="compNode" presStyleCnt="0"/>
      <dgm:spPr/>
    </dgm:pt>
    <dgm:pt modelId="{DC82E6B6-54CA-493F-AB26-5808786A6FB8}" type="pres">
      <dgm:prSet presAssocID="{9252A2D7-ECD4-458F-B2BB-B6333EF341C4}" presName="dummyConnPt" presStyleCnt="0"/>
      <dgm:spPr/>
    </dgm:pt>
    <dgm:pt modelId="{F1A2D2A9-AB15-455D-A034-0B53446DC5B5}" type="pres">
      <dgm:prSet presAssocID="{9252A2D7-ECD4-458F-B2BB-B6333EF341C4}" presName="node" presStyleLbl="node1" presStyleIdx="1" presStyleCnt="4">
        <dgm:presLayoutVars>
          <dgm:bulletEnabled val="1"/>
        </dgm:presLayoutVars>
      </dgm:prSet>
      <dgm:spPr/>
    </dgm:pt>
    <dgm:pt modelId="{92340564-8D1D-4B16-8221-86830D7817E6}" type="pres">
      <dgm:prSet presAssocID="{61B195D9-EB3C-4802-A6AB-664066A6DE01}" presName="sibTrans" presStyleLbl="bgSibTrans2D1" presStyleIdx="1" presStyleCnt="3"/>
      <dgm:spPr/>
    </dgm:pt>
    <dgm:pt modelId="{806E4064-DD46-43CE-B091-547AA8892C74}" type="pres">
      <dgm:prSet presAssocID="{E577C89B-FE67-4FD5-B67B-A9D2B5CF35FB}" presName="compNode" presStyleCnt="0"/>
      <dgm:spPr/>
    </dgm:pt>
    <dgm:pt modelId="{B0BFAE7C-9CA5-44D3-8507-671EA93AA1E4}" type="pres">
      <dgm:prSet presAssocID="{E577C89B-FE67-4FD5-B67B-A9D2B5CF35FB}" presName="dummyConnPt" presStyleCnt="0"/>
      <dgm:spPr/>
    </dgm:pt>
    <dgm:pt modelId="{0D70175B-6136-44C3-AC35-EDDE7D5FC48B}" type="pres">
      <dgm:prSet presAssocID="{E577C89B-FE67-4FD5-B67B-A9D2B5CF35FB}" presName="node" presStyleLbl="node1" presStyleIdx="2" presStyleCnt="4">
        <dgm:presLayoutVars>
          <dgm:bulletEnabled val="1"/>
        </dgm:presLayoutVars>
      </dgm:prSet>
      <dgm:spPr/>
    </dgm:pt>
    <dgm:pt modelId="{4970D0ED-1467-43CD-8A03-83FFD3D85C61}" type="pres">
      <dgm:prSet presAssocID="{895F126D-CBF0-4835-ACDB-7CA05B5379BC}" presName="sibTrans" presStyleLbl="bgSibTrans2D1" presStyleIdx="2" presStyleCnt="3"/>
      <dgm:spPr/>
    </dgm:pt>
    <dgm:pt modelId="{F1E6E879-A26E-4AAD-B86E-C51525A5F427}" type="pres">
      <dgm:prSet presAssocID="{7DB892B2-0E0D-420C-B451-7722D28313F7}" presName="compNode" presStyleCnt="0"/>
      <dgm:spPr/>
    </dgm:pt>
    <dgm:pt modelId="{1DF61CD0-E7EB-4E1E-B8D5-954CF29E5367}" type="pres">
      <dgm:prSet presAssocID="{7DB892B2-0E0D-420C-B451-7722D28313F7}" presName="dummyConnPt" presStyleCnt="0"/>
      <dgm:spPr/>
    </dgm:pt>
    <dgm:pt modelId="{DF18FD10-B426-424A-8632-4F3E0488E5FC}" type="pres">
      <dgm:prSet presAssocID="{7DB892B2-0E0D-420C-B451-7722D28313F7}" presName="node" presStyleLbl="node1" presStyleIdx="3" presStyleCnt="4">
        <dgm:presLayoutVars>
          <dgm:bulletEnabled val="1"/>
        </dgm:presLayoutVars>
      </dgm:prSet>
      <dgm:spPr/>
    </dgm:pt>
  </dgm:ptLst>
  <dgm:cxnLst>
    <dgm:cxn modelId="{A2C00009-8AAD-4FC7-BD1D-A484E3E2852A}" type="presOf" srcId="{1F0FB2EE-4143-43D1-817A-9730FE873531}" destId="{E22D0B22-AAAD-4780-89CC-847BAD6F468F}" srcOrd="0" destOrd="0" presId="urn:microsoft.com/office/officeart/2005/8/layout/bProcess4"/>
    <dgm:cxn modelId="{9EF30523-35D7-41AD-B323-AEDEF5D1E3F6}" type="presOf" srcId="{E577C89B-FE67-4FD5-B67B-A9D2B5CF35FB}" destId="{0D70175B-6136-44C3-AC35-EDDE7D5FC48B}" srcOrd="0" destOrd="0" presId="urn:microsoft.com/office/officeart/2005/8/layout/bProcess4"/>
    <dgm:cxn modelId="{0A72A02A-BAE1-48AC-B158-111E2F363615}" srcId="{1F0FB2EE-4143-43D1-817A-9730FE873531}" destId="{9252A2D7-ECD4-458F-B2BB-B6333EF341C4}" srcOrd="1" destOrd="0" parTransId="{311917B2-9CA5-4AEA-A561-283F36BA9267}" sibTransId="{61B195D9-EB3C-4802-A6AB-664066A6DE01}"/>
    <dgm:cxn modelId="{41AF9C5C-777D-4AF7-BC44-26C0ABF31CC9}" type="presOf" srcId="{895F126D-CBF0-4835-ACDB-7CA05B5379BC}" destId="{4970D0ED-1467-43CD-8A03-83FFD3D85C61}" srcOrd="0" destOrd="0" presId="urn:microsoft.com/office/officeart/2005/8/layout/bProcess4"/>
    <dgm:cxn modelId="{9385AC80-28E4-4AFF-BBF7-B57100BEF469}" type="presOf" srcId="{9252A2D7-ECD4-458F-B2BB-B6333EF341C4}" destId="{F1A2D2A9-AB15-455D-A034-0B53446DC5B5}" srcOrd="0" destOrd="0" presId="urn:microsoft.com/office/officeart/2005/8/layout/bProcess4"/>
    <dgm:cxn modelId="{EA63878C-6A18-4858-8E30-86D899E53BF1}" type="presOf" srcId="{61B195D9-EB3C-4802-A6AB-664066A6DE01}" destId="{92340564-8D1D-4B16-8221-86830D7817E6}" srcOrd="0" destOrd="0" presId="urn:microsoft.com/office/officeart/2005/8/layout/bProcess4"/>
    <dgm:cxn modelId="{9424868D-8343-45E5-AC5A-7B055F878BFF}" type="presOf" srcId="{1A066BF7-810B-498E-9B71-4BE604C35145}" destId="{4F4DBFEA-6993-43D2-8550-9C63128083EA}" srcOrd="0" destOrd="0" presId="urn:microsoft.com/office/officeart/2005/8/layout/bProcess4"/>
    <dgm:cxn modelId="{1EF02D92-F5CE-4D6F-8A0D-BEE4E9168B61}" srcId="{1F0FB2EE-4143-43D1-817A-9730FE873531}" destId="{E577C89B-FE67-4FD5-B67B-A9D2B5CF35FB}" srcOrd="2" destOrd="0" parTransId="{C1215F53-183B-4576-9940-C093E9334C1D}" sibTransId="{895F126D-CBF0-4835-ACDB-7CA05B5379BC}"/>
    <dgm:cxn modelId="{9C8D409F-E410-4D31-9461-8DF8B8961623}" srcId="{1F0FB2EE-4143-43D1-817A-9730FE873531}" destId="{7DB892B2-0E0D-420C-B451-7722D28313F7}" srcOrd="3" destOrd="0" parTransId="{76A5E238-62E3-48E2-B973-3966EC01419B}" sibTransId="{5BF1F0BD-2C92-4CA1-93CD-3EA2E09F4EE2}"/>
    <dgm:cxn modelId="{CC59629F-06B9-471B-80E0-FC51F4475B3D}" type="presOf" srcId="{7DB892B2-0E0D-420C-B451-7722D28313F7}" destId="{DF18FD10-B426-424A-8632-4F3E0488E5FC}" srcOrd="0" destOrd="0" presId="urn:microsoft.com/office/officeart/2005/8/layout/bProcess4"/>
    <dgm:cxn modelId="{87998FD1-A301-4733-9331-1795CC56534D}" srcId="{1F0FB2EE-4143-43D1-817A-9730FE873531}" destId="{1A066BF7-810B-498E-9B71-4BE604C35145}" srcOrd="0" destOrd="0" parTransId="{551E2BC4-322B-4917-80F0-6F289DD131BD}" sibTransId="{BCD89840-710B-41CC-80E1-A699FA6BF644}"/>
    <dgm:cxn modelId="{DD3408F6-062A-417A-8B56-5B3805F2E7D2}" type="presOf" srcId="{BCD89840-710B-41CC-80E1-A699FA6BF644}" destId="{E28A262D-0B93-49C0-85A8-FF57875272C2}" srcOrd="0" destOrd="0" presId="urn:microsoft.com/office/officeart/2005/8/layout/bProcess4"/>
    <dgm:cxn modelId="{31903D10-BC41-4974-A829-EA3C7278BC39}" type="presParOf" srcId="{E22D0B22-AAAD-4780-89CC-847BAD6F468F}" destId="{4B311BFD-8EB7-46E9-A3B6-C5C47CFE6942}" srcOrd="0" destOrd="0" presId="urn:microsoft.com/office/officeart/2005/8/layout/bProcess4"/>
    <dgm:cxn modelId="{ED08DCA1-D394-46C6-AFB5-E45D7CD5669A}" type="presParOf" srcId="{4B311BFD-8EB7-46E9-A3B6-C5C47CFE6942}" destId="{C8CF5390-16B5-4FC5-8640-64964D240785}" srcOrd="0" destOrd="0" presId="urn:microsoft.com/office/officeart/2005/8/layout/bProcess4"/>
    <dgm:cxn modelId="{515CF915-6D48-4936-98AC-D566CF36A4A3}" type="presParOf" srcId="{4B311BFD-8EB7-46E9-A3B6-C5C47CFE6942}" destId="{4F4DBFEA-6993-43D2-8550-9C63128083EA}" srcOrd="1" destOrd="0" presId="urn:microsoft.com/office/officeart/2005/8/layout/bProcess4"/>
    <dgm:cxn modelId="{414CE1D3-D08F-4904-973C-D8B601DDB2D9}" type="presParOf" srcId="{E22D0B22-AAAD-4780-89CC-847BAD6F468F}" destId="{E28A262D-0B93-49C0-85A8-FF57875272C2}" srcOrd="1" destOrd="0" presId="urn:microsoft.com/office/officeart/2005/8/layout/bProcess4"/>
    <dgm:cxn modelId="{9AF9CA43-D07C-46B2-BFF6-2DC65FCF161C}" type="presParOf" srcId="{E22D0B22-AAAD-4780-89CC-847BAD6F468F}" destId="{600DF6F0-DB20-44AB-A812-6F730F846214}" srcOrd="2" destOrd="0" presId="urn:microsoft.com/office/officeart/2005/8/layout/bProcess4"/>
    <dgm:cxn modelId="{B2C971F7-586A-4566-B2E7-8A965A94738C}" type="presParOf" srcId="{600DF6F0-DB20-44AB-A812-6F730F846214}" destId="{DC82E6B6-54CA-493F-AB26-5808786A6FB8}" srcOrd="0" destOrd="0" presId="urn:microsoft.com/office/officeart/2005/8/layout/bProcess4"/>
    <dgm:cxn modelId="{5D07AA6D-ACFD-4B80-8E2E-E71227CC8D85}" type="presParOf" srcId="{600DF6F0-DB20-44AB-A812-6F730F846214}" destId="{F1A2D2A9-AB15-455D-A034-0B53446DC5B5}" srcOrd="1" destOrd="0" presId="urn:microsoft.com/office/officeart/2005/8/layout/bProcess4"/>
    <dgm:cxn modelId="{991A866F-8568-47FE-8DF1-D9F011991E13}" type="presParOf" srcId="{E22D0B22-AAAD-4780-89CC-847BAD6F468F}" destId="{92340564-8D1D-4B16-8221-86830D7817E6}" srcOrd="3" destOrd="0" presId="urn:microsoft.com/office/officeart/2005/8/layout/bProcess4"/>
    <dgm:cxn modelId="{45641B45-2EF4-44E1-9E3B-E095C3C4C672}" type="presParOf" srcId="{E22D0B22-AAAD-4780-89CC-847BAD6F468F}" destId="{806E4064-DD46-43CE-B091-547AA8892C74}" srcOrd="4" destOrd="0" presId="urn:microsoft.com/office/officeart/2005/8/layout/bProcess4"/>
    <dgm:cxn modelId="{C915B4C9-1A20-4774-9291-D7D5D5ACFD6B}" type="presParOf" srcId="{806E4064-DD46-43CE-B091-547AA8892C74}" destId="{B0BFAE7C-9CA5-44D3-8507-671EA93AA1E4}" srcOrd="0" destOrd="0" presId="urn:microsoft.com/office/officeart/2005/8/layout/bProcess4"/>
    <dgm:cxn modelId="{DE858634-A3C3-4999-9F00-AF29BB7D7DCF}" type="presParOf" srcId="{806E4064-DD46-43CE-B091-547AA8892C74}" destId="{0D70175B-6136-44C3-AC35-EDDE7D5FC48B}" srcOrd="1" destOrd="0" presId="urn:microsoft.com/office/officeart/2005/8/layout/bProcess4"/>
    <dgm:cxn modelId="{727F7249-4953-472B-A7BF-8FDB60105C5F}" type="presParOf" srcId="{E22D0B22-AAAD-4780-89CC-847BAD6F468F}" destId="{4970D0ED-1467-43CD-8A03-83FFD3D85C61}" srcOrd="5" destOrd="0" presId="urn:microsoft.com/office/officeart/2005/8/layout/bProcess4"/>
    <dgm:cxn modelId="{1B20AB1D-177F-4D7A-9B02-252953A0B67A}" type="presParOf" srcId="{E22D0B22-AAAD-4780-89CC-847BAD6F468F}" destId="{F1E6E879-A26E-4AAD-B86E-C51525A5F427}" srcOrd="6" destOrd="0" presId="urn:microsoft.com/office/officeart/2005/8/layout/bProcess4"/>
    <dgm:cxn modelId="{BB350DE3-3AB6-42B8-9ECE-7C1E4F6E4EB7}" type="presParOf" srcId="{F1E6E879-A26E-4AAD-B86E-C51525A5F427}" destId="{1DF61CD0-E7EB-4E1E-B8D5-954CF29E5367}" srcOrd="0" destOrd="0" presId="urn:microsoft.com/office/officeart/2005/8/layout/bProcess4"/>
    <dgm:cxn modelId="{8B1808DE-4551-48B2-8C6F-58D804C19292}" type="presParOf" srcId="{F1E6E879-A26E-4AAD-B86E-C51525A5F427}" destId="{DF18FD10-B426-424A-8632-4F3E0488E5FC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8A262D-0B93-49C0-85A8-FF57875272C2}">
      <dsp:nvSpPr>
        <dsp:cNvPr id="0" name=""/>
        <dsp:cNvSpPr/>
      </dsp:nvSpPr>
      <dsp:spPr>
        <a:xfrm rot="5400000">
          <a:off x="-356852" y="1216387"/>
          <a:ext cx="1591898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F4DBFEA-6993-43D2-8550-9C63128083EA}">
      <dsp:nvSpPr>
        <dsp:cNvPr id="0" name=""/>
        <dsp:cNvSpPr/>
      </dsp:nvSpPr>
      <dsp:spPr>
        <a:xfrm>
          <a:off x="2758" y="190693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rtlCol="0" anchor="ctr" anchorCtr="0">
          <a:noAutofit/>
        </a:bodyPr>
        <a:lstStyle/>
        <a:p>
          <a:pPr marL="0" lvl="0" indent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300" kern="1200" dirty="0">
            <a:solidFill>
              <a:schemeClr val="bg1"/>
            </a:solidFill>
          </a:endParaRPr>
        </a:p>
      </dsp:txBody>
      <dsp:txXfrm>
        <a:off x="40420" y="228355"/>
        <a:ext cx="2067785" cy="1210541"/>
      </dsp:txXfrm>
    </dsp:sp>
    <dsp:sp modelId="{92340564-8D1D-4B16-8221-86830D7817E6}">
      <dsp:nvSpPr>
        <dsp:cNvPr id="0" name=""/>
        <dsp:cNvSpPr/>
      </dsp:nvSpPr>
      <dsp:spPr>
        <a:xfrm>
          <a:off x="446813" y="2020053"/>
          <a:ext cx="2834902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A2D2A9-AB15-455D-A034-0B53446DC5B5}">
      <dsp:nvSpPr>
        <dsp:cNvPr id="0" name=""/>
        <dsp:cNvSpPr/>
      </dsp:nvSpPr>
      <dsp:spPr>
        <a:xfrm>
          <a:off x="2758" y="1798026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rtlCol="0" anchor="ctr" anchorCtr="0">
          <a:noAutofit/>
        </a:bodyPr>
        <a:lstStyle/>
        <a:p>
          <a:pPr marL="0" lvl="0" indent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300" kern="1200">
            <a:solidFill>
              <a:schemeClr val="bg1"/>
            </a:solidFill>
          </a:endParaRPr>
        </a:p>
      </dsp:txBody>
      <dsp:txXfrm>
        <a:off x="40420" y="1835688"/>
        <a:ext cx="2067785" cy="1210541"/>
      </dsp:txXfrm>
    </dsp:sp>
    <dsp:sp modelId="{4970D0ED-1467-43CD-8A03-83FFD3D85C61}">
      <dsp:nvSpPr>
        <dsp:cNvPr id="0" name=""/>
        <dsp:cNvSpPr/>
      </dsp:nvSpPr>
      <dsp:spPr>
        <a:xfrm rot="16200000">
          <a:off x="2493483" y="1216387"/>
          <a:ext cx="1591898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70175B-6136-44C3-AC35-EDDE7D5FC48B}">
      <dsp:nvSpPr>
        <dsp:cNvPr id="0" name=""/>
        <dsp:cNvSpPr/>
      </dsp:nvSpPr>
      <dsp:spPr>
        <a:xfrm>
          <a:off x="2853094" y="1798026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rtlCol="0" anchor="ctr" anchorCtr="0">
          <a:noAutofit/>
        </a:bodyPr>
        <a:lstStyle/>
        <a:p>
          <a:pPr marL="0" lvl="0" indent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300" kern="1200">
            <a:solidFill>
              <a:schemeClr val="bg1"/>
            </a:solidFill>
          </a:endParaRPr>
        </a:p>
      </dsp:txBody>
      <dsp:txXfrm>
        <a:off x="2890756" y="1835688"/>
        <a:ext cx="2067785" cy="1210541"/>
      </dsp:txXfrm>
    </dsp:sp>
    <dsp:sp modelId="{DF18FD10-B426-424A-8632-4F3E0488E5FC}">
      <dsp:nvSpPr>
        <dsp:cNvPr id="0" name=""/>
        <dsp:cNvSpPr/>
      </dsp:nvSpPr>
      <dsp:spPr>
        <a:xfrm>
          <a:off x="2853094" y="190693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rtlCol="0" anchor="ctr" anchorCtr="0">
          <a:noAutofit/>
        </a:bodyPr>
        <a:lstStyle/>
        <a:p>
          <a:pPr marL="0" lvl="0" indent="0" algn="ctr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300" kern="1200">
            <a:solidFill>
              <a:schemeClr val="bg1"/>
            </a:solidFill>
          </a:endParaRPr>
        </a:p>
      </dsp:txBody>
      <dsp:txXfrm>
        <a:off x="2890756" y="228355"/>
        <a:ext cx="2067785" cy="1210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5626C0-73C2-4A47-B291-FC82F86CA5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8EB467-DF4E-4D5D-9DD4-3282E32730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A2A751-6888-460B-A98D-633C6EB3ADD1}" type="datetime1">
              <a:rPr lang="en-GB" smtClean="0"/>
              <a:t>29/05/2024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118DD-3ACF-4AFE-B30A-C76991C459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49BE1-BBAC-4037-9952-E7CACCB03A8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FB7CF1-78D6-443C-8FBF-C9779BCD5D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4576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3DE2B3-314B-4823-8898-A405E40B4D95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D8E63B-9FFA-4EE9-89AA-03BB306665D8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407869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8E63B-9FFA-4EE9-89AA-03BB306665D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7367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8E63B-9FFA-4EE9-89AA-03BB306665D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4158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8E63B-9FFA-4EE9-89AA-03BB306665D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990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8E63B-9FFA-4EE9-89AA-03BB306665D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795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D8E63B-9FFA-4EE9-89AA-03BB306665D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1231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rtlCol="0"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5E6945-0D46-47ED-B7DB-B15B072AE87B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5466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5D0C2B-D550-4151-AF6D-710FD77425B0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43974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rtlCol="0" anchor="t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0FC174-D677-49F9-81CE-4AEA3802619B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97192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D4AD51-6EAC-44C2-BC48-777487346C6A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1794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rtlCol="0"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0941F9-69A4-400F-AD1B-EA8D7D1430A2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066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0BD96B-E2DC-4583-B122-27859C6FE2A0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1377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9359416-1519-47E2-8FD7-7BC4F2F463E6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9466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555351-382A-4E13-AFEF-8F911A9E7A98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3204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EB091D-9063-445B-84E3-8784F1F130EC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649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6981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7093C6-88D4-4C78-90FB-4320A75385BB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7B0DF2F-DAFD-4616-9E25-0C28D75BF30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91805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36DA0F9-D851-437C-A45B-EC125A3D3DB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76629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F0BA98-3AB4-4D88-B1C2-6279BCACFA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87792" y="3971924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D9DEF72B-B924-4A0D-8C83-3B370632C0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2616" y="3971925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9D30C54-E9E8-4300-8DA4-352DB3A71A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70240" y="3971924"/>
            <a:ext cx="2458230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508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2D1154-836B-43F6-B510-C59F1207CF89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5941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325D7494-370F-4B5B-B556-9A8AF97D7D49}" type="datetime1">
              <a:rPr lang="en-GB" noProof="0" smtClean="0"/>
              <a:t>29/05/2024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pPr rtl="0"/>
            <a:fld id="{4FAB73BC-B049-4115-A692-8D63A059BFB8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3593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69841E-71E7-4F51-8E6F-5E8A5E375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5" name="Picture 4" descr="Plans">
            <a:extLst>
              <a:ext uri="{FF2B5EF4-FFF2-40B4-BE49-F238E27FC236}">
                <a16:creationId xmlns:a16="http://schemas.microsoft.com/office/drawing/2014/main" id="{A3A2E0DA-DA21-447D-AD1F-3DB915DD05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7913" y="0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94B067E-A161-4B29-A8FA-FEEB19449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6CA50C-1A88-4B3F-A34F-FE199F420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480" y="1043754"/>
            <a:ext cx="3685070" cy="1574106"/>
          </a:xfrm>
        </p:spPr>
        <p:txBody>
          <a:bodyPr rtlCol="0">
            <a:normAutofit/>
          </a:bodyPr>
          <a:lstStyle/>
          <a:p>
            <a:pPr rtl="0"/>
            <a:r>
              <a:rPr lang="en-GB" sz="3600" dirty="0" err="1">
                <a:latin typeface="Bell MT" panose="02020503060305020303" pitchFamily="18" charset="0"/>
              </a:rPr>
              <a:t>Trương</a:t>
            </a:r>
            <a:r>
              <a:rPr lang="en-GB" sz="3600" dirty="0">
                <a:latin typeface="Bell MT" panose="02020503060305020303" pitchFamily="18" charset="0"/>
              </a:rPr>
              <a:t> </a:t>
            </a:r>
            <a:r>
              <a:rPr lang="en-GB" sz="3600" dirty="0" err="1">
                <a:latin typeface="Bell MT" panose="02020503060305020303" pitchFamily="18" charset="0"/>
              </a:rPr>
              <a:t>Kiến</a:t>
            </a:r>
            <a:r>
              <a:rPr lang="en-GB" sz="3600" dirty="0">
                <a:latin typeface="Bell MT" panose="02020503060305020303" pitchFamily="18" charset="0"/>
              </a:rPr>
              <a:t> Văn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C2D51-705E-403A-AC0E-9157DC551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216" y="3068931"/>
            <a:ext cx="3685070" cy="914400"/>
          </a:xfrm>
        </p:spPr>
        <p:txBody>
          <a:bodyPr rtlCol="0">
            <a:noAutofit/>
          </a:bodyPr>
          <a:lstStyle/>
          <a:p>
            <a:pPr rtl="0"/>
            <a:r>
              <a:rPr lang="en-GB" sz="3600" dirty="0" err="1">
                <a:latin typeface="Bell MT" panose="02020503060305020303" pitchFamily="18" charset="0"/>
              </a:rPr>
              <a:t>Mình</a:t>
            </a:r>
            <a:r>
              <a:rPr lang="en-GB" sz="3600" dirty="0">
                <a:latin typeface="Bell MT" panose="02020503060305020303" pitchFamily="18" charset="0"/>
              </a:rPr>
              <a:t> </a:t>
            </a:r>
            <a:r>
              <a:rPr lang="en-GB" sz="3600" dirty="0" err="1">
                <a:latin typeface="Bell MT" panose="02020503060305020303" pitchFamily="18" charset="0"/>
              </a:rPr>
              <a:t>sẽ</a:t>
            </a:r>
            <a:r>
              <a:rPr lang="en-GB" sz="3600" dirty="0">
                <a:latin typeface="Bell MT" panose="02020503060305020303" pitchFamily="18" charset="0"/>
              </a:rPr>
              <a:t> </a:t>
            </a:r>
            <a:r>
              <a:rPr lang="en-GB" sz="3600" dirty="0" err="1">
                <a:latin typeface="Bell MT" panose="02020503060305020303" pitchFamily="18" charset="0"/>
              </a:rPr>
              <a:t>cùng</a:t>
            </a:r>
            <a:r>
              <a:rPr lang="en-GB" sz="3600" dirty="0">
                <a:latin typeface="Bell MT" panose="02020503060305020303" pitchFamily="18" charset="0"/>
              </a:rPr>
              <a:t> </a:t>
            </a:r>
            <a:r>
              <a:rPr lang="en-GB" sz="3600" dirty="0" err="1">
                <a:latin typeface="Bell MT" panose="02020503060305020303" pitchFamily="18" charset="0"/>
              </a:rPr>
              <a:t>các</a:t>
            </a:r>
            <a:r>
              <a:rPr lang="en-GB" sz="3600" dirty="0">
                <a:latin typeface="Bell MT" panose="02020503060305020303" pitchFamily="18" charset="0"/>
              </a:rPr>
              <a:t> </a:t>
            </a:r>
            <a:r>
              <a:rPr lang="en-GB" sz="3600" dirty="0" err="1">
                <a:latin typeface="Bell MT" panose="02020503060305020303" pitchFamily="18" charset="0"/>
              </a:rPr>
              <a:t>bạn</a:t>
            </a:r>
            <a:r>
              <a:rPr lang="en-GB" sz="3600" dirty="0">
                <a:latin typeface="Bell MT" panose="02020503060305020303" pitchFamily="18" charset="0"/>
              </a:rPr>
              <a:t> </a:t>
            </a:r>
            <a:r>
              <a:rPr lang="en-GB" sz="3600" dirty="0" err="1">
                <a:latin typeface="Bell MT" panose="02020503060305020303" pitchFamily="18" charset="0"/>
              </a:rPr>
              <a:t>làm</a:t>
            </a:r>
            <a:r>
              <a:rPr lang="en-GB" sz="3600" dirty="0">
                <a:latin typeface="Bell MT" panose="02020503060305020303" pitchFamily="18" charset="0"/>
              </a:rPr>
              <a:t> python </a:t>
            </a:r>
            <a:r>
              <a:rPr lang="en-GB" sz="3600" dirty="0" err="1">
                <a:latin typeface="Bell MT" panose="02020503060305020303" pitchFamily="18" charset="0"/>
              </a:rPr>
              <a:t>nhé</a:t>
            </a:r>
            <a:r>
              <a:rPr lang="en-GB" sz="3600" dirty="0">
                <a:latin typeface="Bell MT" panose="02020503060305020303" pitchFamily="18" charset="0"/>
              </a:rPr>
              <a:t>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0C741F-0826-4AB6-A92E-AB4EB5021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5828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A178560-78C9-4CB5-BE46-05302CDA8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pic>
        <p:nvPicPr>
          <p:cNvPr id="5" name="Picture 4" descr="multiple people looking at blueprints&#10;">
            <a:extLst>
              <a:ext uri="{FF2B5EF4-FFF2-40B4-BE49-F238E27FC236}">
                <a16:creationId xmlns:a16="http://schemas.microsoft.com/office/drawing/2014/main" id="{DC582F7A-0108-4267-A3E3-CA43CDA209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9461EC9-A94F-4225-B526-5C862F340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492750-E12D-4995-ABCB-5BB846060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rtlCol="0">
            <a:normAutofit/>
          </a:bodyPr>
          <a:lstStyle/>
          <a:p>
            <a:pPr rtl="0"/>
            <a:r>
              <a:rPr lang="en-GB" sz="5400" dirty="0">
                <a:latin typeface="Bell MT" panose="02020503060305020303" pitchFamily="18" charset="0"/>
              </a:rPr>
              <a:t>Lesson 2-day 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7160F7-FCB2-48B7-8BB8-BEFF45F6B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9282B84-621E-4580-80B7-222118AE4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Icon SmartArt placeholder ">
            <a:extLst>
              <a:ext uri="{FF2B5EF4-FFF2-40B4-BE49-F238E27FC236}">
                <a16:creationId xmlns:a16="http://schemas.microsoft.com/office/drawing/2014/main" id="{F5DF3745-CCEE-4BD3-9E49-A25F9124AC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1959329"/>
              </p:ext>
            </p:extLst>
          </p:nvPr>
        </p:nvGraphicFramePr>
        <p:xfrm>
          <a:off x="3972128" y="971055"/>
          <a:ext cx="7315200" cy="4901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15916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F9DE327-AEAE-44B2-8483-660A265AE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492CA2-7E37-4577-8E02-1E79AE7EE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10722-2775-4A70-8182-7C215D42C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5775" y="1123837"/>
            <a:ext cx="2947482" cy="4601183"/>
          </a:xfrm>
        </p:spPr>
        <p:txBody>
          <a:bodyPr rtlCol="0">
            <a:normAutofit/>
          </a:bodyPr>
          <a:lstStyle/>
          <a:p>
            <a:pPr rtl="0"/>
            <a:r>
              <a:rPr lang="en-gb"/>
              <a:t>Working Timeline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7ACB9FA-C8E8-43F1-868B-D328ECFC3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8" name="Content Placeholder 7" descr="Chart">
            <a:extLst>
              <a:ext uri="{FF2B5EF4-FFF2-40B4-BE49-F238E27FC236}">
                <a16:creationId xmlns:a16="http://schemas.microsoft.com/office/drawing/2014/main" id="{20C180B3-FF82-4BC4-AA2E-E7DF3EF96D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0623840"/>
              </p:ext>
            </p:extLst>
          </p:nvPr>
        </p:nvGraphicFramePr>
        <p:xfrm>
          <a:off x="866647" y="757326"/>
          <a:ext cx="7293610" cy="5329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52862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0">
            <a:extLst>
              <a:ext uri="{FF2B5EF4-FFF2-40B4-BE49-F238E27FC236}">
                <a16:creationId xmlns:a16="http://schemas.microsoft.com/office/drawing/2014/main" id="{72AC46CB-E41C-431E-B498-6295C0C5E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9254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1F858-2A30-4F73-962A-B70A9326A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Pillars of Success</a:t>
            </a:r>
          </a:p>
        </p:txBody>
      </p:sp>
      <p:pic>
        <p:nvPicPr>
          <p:cNvPr id="6" name="Picture 5" descr="Woman standing in her office looking at blueprints">
            <a:extLst>
              <a:ext uri="{FF2B5EF4-FFF2-40B4-BE49-F238E27FC236}">
                <a16:creationId xmlns:a16="http://schemas.microsoft.com/office/drawing/2014/main" id="{6F523839-0F2B-44C9-82BE-A2C19B2445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44" r="2462"/>
          <a:stretch/>
        </p:blipFill>
        <p:spPr>
          <a:xfrm>
            <a:off x="6083162" y="759254"/>
            <a:ext cx="5238340" cy="5330650"/>
          </a:xfrm>
          <a:prstGeom prst="rect">
            <a:avLst/>
          </a:prstGeom>
        </p:spPr>
      </p:pic>
      <p:graphicFrame>
        <p:nvGraphicFramePr>
          <p:cNvPr id="4" name="Content Placeholder 3" descr="SmartArt">
            <a:extLst>
              <a:ext uri="{FF2B5EF4-FFF2-40B4-BE49-F238E27FC236}">
                <a16:creationId xmlns:a16="http://schemas.microsoft.com/office/drawing/2014/main" id="{DFE8205B-4C0D-4F7E-A9F7-22AEE49E8E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0078688"/>
              </p:ext>
            </p:extLst>
          </p:nvPr>
        </p:nvGraphicFramePr>
        <p:xfrm>
          <a:off x="289249" y="2510395"/>
          <a:ext cx="4998962" cy="3274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96896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4A7FC5-56F0-4FE3-8383-04EE92963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5" name="Picture 4" descr="Working">
            <a:extLst>
              <a:ext uri="{FF2B5EF4-FFF2-40B4-BE49-F238E27FC236}">
                <a16:creationId xmlns:a16="http://schemas.microsoft.com/office/drawing/2014/main" id="{BC829010-59E7-4B6E-AE76-EEE7D0ED0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E6BEBC3-6A99-4A53-9835-9875E0841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93299F-3E8A-4BF7-9C3D-B9F22CF94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130552"/>
          </a:xfrm>
        </p:spPr>
        <p:txBody>
          <a:bodyPr rtlCol="0">
            <a:normAutofit/>
          </a:bodyPr>
          <a:lstStyle/>
          <a:p>
            <a:pPr rtl="0"/>
            <a:r>
              <a:rPr lang="en-GB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6083A9-53C1-4358-80D7-727411C12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3454094"/>
            <a:ext cx="7315200" cy="2130552"/>
          </a:xfrm>
        </p:spPr>
        <p:txBody>
          <a:bodyPr rtlCol="0">
            <a:normAutofit/>
          </a:bodyPr>
          <a:lstStyle/>
          <a:p>
            <a:pPr rtl="0"/>
            <a:r>
              <a:rPr lang="en-GB" b="1"/>
              <a:t>someone@example.com</a:t>
            </a:r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006911-EDB8-4CDF-AEAA-A3FA06085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816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EFA287-44EC-C6E3-5EA6-25A895A2F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92F6269-A27B-4E90-B010-CED6E0E4226B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CADC27-79D5-C7C0-0CD0-F44718838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7267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1D47811-130E-C845-6230-99E19182E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463731-0D85-C3E0-3332-A6655BDD5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29992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577E783-5AB8-45E6-9E56-AE40075231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FB9BFA2-1FA5-44A1-B975-10D6BF58EC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541854-87B3-4953-A183-EF3BD285377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Architecture design</Template>
  <TotalTime>146</TotalTime>
  <Words>35</Words>
  <Application>Microsoft Office PowerPoint</Application>
  <PresentationFormat>Widescreen</PresentationFormat>
  <Paragraphs>13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Bell MT</vt:lpstr>
      <vt:lpstr>Calibri</vt:lpstr>
      <vt:lpstr>Corbel</vt:lpstr>
      <vt:lpstr>Wingdings 2</vt:lpstr>
      <vt:lpstr>Frame</vt:lpstr>
      <vt:lpstr>Trương Kiến Văn</vt:lpstr>
      <vt:lpstr>Lesson 2-day 1</vt:lpstr>
      <vt:lpstr>Working Timeline</vt:lpstr>
      <vt:lpstr>Pillars of Success</vt:lpstr>
      <vt:lpstr>Thank you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Trương Kiến Văn</dc:title>
  <dc:creator>Gamer</dc:creator>
  <cp:lastModifiedBy>Gamer</cp:lastModifiedBy>
  <cp:revision>2</cp:revision>
  <dcterms:created xsi:type="dcterms:W3CDTF">2024-05-29T04:06:56Z</dcterms:created>
  <dcterms:modified xsi:type="dcterms:W3CDTF">2024-05-29T08:02:36Z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